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handoutMasterIdLst>
    <p:handoutMasterId r:id="rId9"/>
  </p:handoutMasterIdLst>
  <p:sldIdLst>
    <p:sldId id="256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91C28-3FCE-7B0F-D513-AF4BD21E488A}" name="Saana Tykka" initials="ST" userId="S::STykka@ispe.org::75247261-6288-452c-95ca-1482a0411890" providerId="AD"/>
  <p188:author id="{BD0F9E40-AE5B-7CFB-7BAC-744A74287795}" name="Lauren Fowler" initials="LF" userId="S::lfowler@ispe.org::c4d88f1b-a58f-475b-8ffa-9d1ab62c7fde" providerId="AD"/>
  <p188:author id="{5E466C92-D054-8764-A843-9035C2CA2E49}" name="Gabbi Jimenez - Network" initials="" userId="S::MMTemp2@ispe.org::f20fe261-89f7-4cb9-b0b9-a4bce6ea2132" providerId="AD"/>
  <p188:author id="{BB67A9D7-85E4-0B0A-2F8A-C4A4C179F862}" name="Emily Shirley" initials="ES" userId="S::EShirley@ispe.org::4cc62863-0408-44ad-9272-9b5fc81b45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97D53A-D89A-4C9F-8ECB-3429F1EB6F6A}" v="1" dt="2024-04-28T16:01:44.364"/>
    <p1510:client id="{D699C140-E8D2-A242-A712-3236C4D35475}" v="47" dt="2024-04-28T02:28:03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610"/>
    <p:restoredTop sz="94676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80" d="100"/>
          <a:sy n="180" d="100"/>
        </p:scale>
        <p:origin x="672" y="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E6C2AD-DE67-5C1C-D071-080A8F9A1B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800" dirty="0">
                <a:solidFill>
                  <a:srgbClr val="00609E"/>
                </a:solidFill>
                <a:effectLst/>
                <a:latin typeface="Gotham Bold" pitchFamily="2" charset="0"/>
              </a:rPr>
              <a:t>2024 ISPE BIOTECHNOLOGY CONFERENCE </a:t>
            </a:r>
          </a:p>
          <a:p>
            <a:pPr algn="ctr"/>
            <a:r>
              <a:rPr lang="en-US" sz="800" dirty="0">
                <a:solidFill>
                  <a:srgbClr val="57585A"/>
                </a:solidFill>
                <a:effectLst/>
                <a:latin typeface="Gotham Bold" pitchFamily="2" charset="0"/>
              </a:rPr>
              <a:t>17-18 JUNE 2024 BOSTON, MA, USA AND VIRTUAL</a:t>
            </a:r>
          </a:p>
          <a:p>
            <a:endParaRPr lang="en-US" sz="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31F95-6D0E-199B-CD26-ACE6A6A157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D5A91-1628-4A9B-916F-F66B39C5C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78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ue cover with white text&#10;&#10;Description automatically generated">
            <a:extLst>
              <a:ext uri="{FF2B5EF4-FFF2-40B4-BE49-F238E27FC236}">
                <a16:creationId xmlns:a16="http://schemas.microsoft.com/office/drawing/2014/main" id="{681C020C-84C3-0008-5685-BB642F678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75" y="-73617"/>
            <a:ext cx="12453749" cy="700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7CB04960-45B3-21F3-2C07-BBECDC5E3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4E1D61-39E9-6F1E-B6B4-5B990955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5" y="333074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6000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AD5E8E-A8C7-C0DA-AE70-A70E65CF7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0396" y="4766555"/>
            <a:ext cx="9143999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Paragraph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3751EFE8-06F3-07AD-49C8-E080408A5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D73053C-3614-EE0B-0199-C50A9114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10269F-4C0E-0CFF-6D1C-B7BD9A1D8B92}"/>
              </a:ext>
            </a:extLst>
          </p:cNvPr>
          <p:cNvSpPr txBox="1">
            <a:spLocks/>
          </p:cNvSpPr>
          <p:nvPr userDrawn="1"/>
        </p:nvSpPr>
        <p:spPr>
          <a:xfrm>
            <a:off x="836141" y="1701714"/>
            <a:ext cx="10525897" cy="316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148DB6-699A-B1C7-3179-E2D87EC18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9962" y="2051235"/>
            <a:ext cx="9143999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Paragraph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136-350E-7E47-932E-042380C7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1430000" cy="1031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14D0-2E6C-404E-8D18-63AACDBA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1"/>
            <a:ext cx="114300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B11F4-5206-B84E-B1B1-38986C76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6E68-9BE7-A54A-971A-CCC60B84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9C09-4ADA-F540-93EF-43B35C02B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397001"/>
            <a:ext cx="56515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D4A33-F876-1D4A-938A-6691D53A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397001"/>
            <a:ext cx="56515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6BA0-60A5-0546-8FA9-46A6719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3500"/>
            <a:ext cx="5715001" cy="438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2323"/>
            <a:ext cx="11432646" cy="570177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30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79647" y="1333501"/>
            <a:ext cx="2471208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334500" y="1333501"/>
            <a:ext cx="247914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334500" y="1760983"/>
            <a:ext cx="2479146" cy="3952696"/>
          </a:xfrm>
        </p:spPr>
        <p:txBody>
          <a:bodyPr/>
          <a:lstStyle>
            <a:lvl1pPr>
              <a:lnSpc>
                <a:spcPts val="2333"/>
              </a:lnSpc>
              <a:defRPr sz="18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883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8FB0-DB03-7D44-8066-8345E6B8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ACA9D-E340-8747-8A4F-CAAD75EA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4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E0304C69-205B-B295-850B-E3E8DAA370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A4D49-5AF5-174B-B967-493E7E3A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6"/>
            <a:ext cx="11430000" cy="1031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97B29-B7FF-2F4B-9325-0F1688A0E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97001"/>
            <a:ext cx="11430000" cy="477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FD95F7-10EB-BB45-87BE-3930D3243913}"/>
              </a:ext>
            </a:extLst>
          </p:cNvPr>
          <p:cNvCxnSpPr>
            <a:cxnSpLocks/>
          </p:cNvCxnSpPr>
          <p:nvPr userDrawn="1"/>
        </p:nvCxnSpPr>
        <p:spPr>
          <a:xfrm>
            <a:off x="11282512" y="6425705"/>
            <a:ext cx="0" cy="178296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xStyles>
    <p:titleStyle>
      <a:lvl1pPr algn="l" defTabSz="761970" rtl="0" eaLnBrk="1" latinLnBrk="0" hangingPunct="1">
        <a:lnSpc>
          <a:spcPct val="100000"/>
        </a:lnSpc>
        <a:spcBef>
          <a:spcPct val="0"/>
        </a:spcBef>
        <a:buNone/>
        <a:defRPr sz="36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None/>
        <a:defRPr sz="2333" kern="1200">
          <a:solidFill>
            <a:schemeClr val="tx2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2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Courier New" panose="02070309020205020404" pitchFamily="49" charset="0"/>
        <a:buChar char="o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304F4C6-2CF0-7941-EC83-DAA3F39D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5" y="333074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7B2EF5-17E4-3B31-52BA-B1E55C1683B9}"/>
              </a:ext>
            </a:extLst>
          </p:cNvPr>
          <p:cNvSpPr txBox="1">
            <a:spLocks/>
          </p:cNvSpPr>
          <p:nvPr/>
        </p:nvSpPr>
        <p:spPr>
          <a:xfrm>
            <a:off x="856736" y="4498460"/>
            <a:ext cx="10514174" cy="190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pPr algn="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2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EF3D79-88F5-4E3F-4CC0-351B27F7D13A}"/>
              </a:ext>
            </a:extLst>
          </p:cNvPr>
          <p:cNvSpPr txBox="1">
            <a:spLocks/>
          </p:cNvSpPr>
          <p:nvPr/>
        </p:nvSpPr>
        <p:spPr>
          <a:xfrm>
            <a:off x="841917" y="5825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4853F6-827E-934F-D84D-9DF5A1BF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7" y="19081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Paragraph Copy</a:t>
            </a:r>
          </a:p>
        </p:txBody>
      </p:sp>
    </p:spTree>
    <p:extLst>
      <p:ext uri="{BB962C8B-B14F-4D97-AF65-F5344CB8AC3E}">
        <p14:creationId xmlns:p14="http://schemas.microsoft.com/office/powerpoint/2010/main" val="109730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SPE 2018">
      <a:dk1>
        <a:srgbClr val="000000"/>
      </a:dk1>
      <a:lt1>
        <a:srgbClr val="FFFFFF"/>
      </a:lt1>
      <a:dk2>
        <a:srgbClr val="59595B"/>
      </a:dk2>
      <a:lt2>
        <a:srgbClr val="D8D8D8"/>
      </a:lt2>
      <a:accent1>
        <a:srgbClr val="005F9E"/>
      </a:accent1>
      <a:accent2>
        <a:srgbClr val="00BCE7"/>
      </a:accent2>
      <a:accent3>
        <a:srgbClr val="BFD22B"/>
      </a:accent3>
      <a:accent4>
        <a:srgbClr val="58595B"/>
      </a:accent4>
      <a:accent5>
        <a:srgbClr val="E77C22"/>
      </a:accent5>
      <a:accent6>
        <a:srgbClr val="FDBA12"/>
      </a:accent6>
      <a:hlink>
        <a:srgbClr val="743C97"/>
      </a:hlink>
      <a:folHlink>
        <a:srgbClr val="AC27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7" ma:contentTypeDescription="Create a new document." ma:contentTypeScope="" ma:versionID="afcd2e38c454aff60c2210d4022b7a1b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56d0a77fe0b77f614972d407865f1017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  <SharedWithUsers xmlns="6a12aab8-b0ff-4727-8448-ad62d66df384">
      <UserInfo>
        <DisplayName>Belle McCreless</DisplayName>
        <AccountId>17331</AccountId>
        <AccountType/>
      </UserInfo>
      <UserInfo>
        <DisplayName>Lauren Fowler</DisplayName>
        <AccountId>9248</AccountId>
        <AccountType/>
      </UserInfo>
      <UserInfo>
        <DisplayName>Saana Tykka</DisplayName>
        <AccountId>7392</AccountId>
        <AccountType/>
      </UserInfo>
      <UserInfo>
        <DisplayName>Gabbi Jimenez - Network</DisplayName>
        <AccountId>12993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B67F2A8-9E11-4218-98E7-7FDBF47472F3}">
  <ds:schemaRefs>
    <ds:schemaRef ds:uri="63a07502-40c2-4ade-b698-b5d90fd2a328"/>
    <ds:schemaRef ds:uri="6a12aab8-b0ff-4727-8448-ad62d66df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632EC3-CB85-4E71-9DB9-21758758C7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260C18-11E2-4581-8323-05F50BF6461C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6a12aab8-b0ff-4727-8448-ad62d66df384"/>
    <ds:schemaRef ds:uri="http://schemas.openxmlformats.org/package/2006/metadata/core-properties"/>
    <ds:schemaRef ds:uri="63a07502-40c2-4ade-b698-b5d90fd2a3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1842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Title</vt:lpstr>
      <vt:lpstr>Paragraph Copy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Emily Shirley</cp:lastModifiedBy>
  <cp:revision>6</cp:revision>
  <dcterms:created xsi:type="dcterms:W3CDTF">2023-09-12T01:55:50Z</dcterms:created>
  <dcterms:modified xsi:type="dcterms:W3CDTF">2024-04-30T12:37:43Z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